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d91bcafb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d91bcafb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8d91bcafbe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8d91bcafb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8d91bcafb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8d91bcafb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2580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2580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 rotWithShape="1">
          <a:blip r:embed="rId3">
            <a:alphaModFix/>
          </a:blip>
          <a:srcRect b="0" l="2937" r="2927" t="0"/>
          <a:stretch/>
        </p:blipFill>
        <p:spPr>
          <a:xfrm>
            <a:off x="89163" y="-33800"/>
            <a:ext cx="72624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2580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